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webextensions/webextension1.xml" ContentType="application/vnd.ms-office.webextension+xml"/>
  <Override PartName="/ppt/notesSlides/notesSlide3.xml" ContentType="application/vnd.openxmlformats-officedocument.presentationml.notesSlide+xml"/>
  <Override PartName="/ppt/webextensions/webextension2.xml" ContentType="application/vnd.ms-office.webextension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webextensions/webextension3.xml" ContentType="application/vnd.ms-office.webextension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webextensions/webextension4.xml" ContentType="application/vnd.ms-office.webextension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5" r:id="rId2"/>
    <p:sldId id="359" r:id="rId3"/>
    <p:sldId id="373" r:id="rId4"/>
    <p:sldId id="366" r:id="rId5"/>
    <p:sldId id="371" r:id="rId6"/>
    <p:sldId id="335" r:id="rId7"/>
    <p:sldId id="268" r:id="rId8"/>
    <p:sldId id="367" r:id="rId9"/>
    <p:sldId id="365" r:id="rId10"/>
    <p:sldId id="360" r:id="rId11"/>
    <p:sldId id="357" r:id="rId12"/>
    <p:sldId id="374" r:id="rId13"/>
    <p:sldId id="349" r:id="rId14"/>
    <p:sldId id="370" r:id="rId15"/>
    <p:sldId id="369" r:id="rId16"/>
    <p:sldId id="362" r:id="rId17"/>
    <p:sldId id="352" r:id="rId18"/>
    <p:sldId id="331" r:id="rId19"/>
    <p:sldId id="361" r:id="rId20"/>
    <p:sldId id="363" r:id="rId21"/>
    <p:sldId id="372" r:id="rId22"/>
    <p:sldId id="364" r:id="rId23"/>
    <p:sldId id="368" r:id="rId24"/>
    <p:sldId id="311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645EA-E99F-4258-AE85-D0CEC378E27D}" v="61" dt="2025-10-03T11:03:11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2881" autoAdjust="0"/>
  </p:normalViewPr>
  <p:slideViewPr>
    <p:cSldViewPr snapToGrid="0">
      <p:cViewPr varScale="1">
        <p:scale>
          <a:sx n="80" d="100"/>
          <a:sy n="80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her Barrett" userId="a057235ee0a0a765" providerId="LiveId" clId="{5D12DF2A-5F20-4F51-8477-82CB69FC0C21}"/>
    <pc:docChg chg="custSel addSld delSld modSld sldOrd">
      <pc:chgData name="Esther Barrett" userId="a057235ee0a0a765" providerId="LiveId" clId="{5D12DF2A-5F20-4F51-8477-82CB69FC0C21}" dt="2025-10-03T11:00:55.322" v="4080" actId="47"/>
      <pc:docMkLst>
        <pc:docMk/>
      </pc:docMkLst>
      <pc:sldChg chg="del">
        <pc:chgData name="Esther Barrett" userId="a057235ee0a0a765" providerId="LiveId" clId="{5D12DF2A-5F20-4F51-8477-82CB69FC0C21}" dt="2025-09-29T08:33:21.251" v="284" actId="47"/>
        <pc:sldMkLst>
          <pc:docMk/>
          <pc:sldMk cId="537653116" sldId="264"/>
        </pc:sldMkLst>
      </pc:sldChg>
      <pc:sldChg chg="modSp mod modNotesTx">
        <pc:chgData name="Esther Barrett" userId="a057235ee0a0a765" providerId="LiveId" clId="{5D12DF2A-5F20-4F51-8477-82CB69FC0C21}" dt="2025-09-29T11:13:32.469" v="2368" actId="6549"/>
        <pc:sldMkLst>
          <pc:docMk/>
          <pc:sldMk cId="318836937" sldId="265"/>
        </pc:sldMkLst>
        <pc:spChg chg="mod">
          <ac:chgData name="Esther Barrett" userId="a057235ee0a0a765" providerId="LiveId" clId="{5D12DF2A-5F20-4F51-8477-82CB69FC0C21}" dt="2025-09-29T08:25:44.856" v="47" actId="2711"/>
          <ac:spMkLst>
            <pc:docMk/>
            <pc:sldMk cId="318836937" sldId="265"/>
            <ac:spMk id="4" creationId="{9AE7CA7C-E21C-77D6-5E0E-E6A2FCA817A5}"/>
          </ac:spMkLst>
        </pc:spChg>
      </pc:sldChg>
      <pc:sldChg chg="del">
        <pc:chgData name="Esther Barrett" userId="a057235ee0a0a765" providerId="LiveId" clId="{5D12DF2A-5F20-4F51-8477-82CB69FC0C21}" dt="2025-09-29T08:33:03.752" v="274" actId="47"/>
        <pc:sldMkLst>
          <pc:docMk/>
          <pc:sldMk cId="1624805877" sldId="266"/>
        </pc:sldMkLst>
      </pc:sldChg>
      <pc:sldChg chg="addSp delSp modSp mod">
        <pc:chgData name="Esther Barrett" userId="a057235ee0a0a765" providerId="LiveId" clId="{5D12DF2A-5F20-4F51-8477-82CB69FC0C21}" dt="2025-09-29T09:32:51.172" v="1594" actId="255"/>
        <pc:sldMkLst>
          <pc:docMk/>
          <pc:sldMk cId="3274605507" sldId="268"/>
        </pc:sldMkLst>
        <pc:spChg chg="mod">
          <ac:chgData name="Esther Barrett" userId="a057235ee0a0a765" providerId="LiveId" clId="{5D12DF2A-5F20-4F51-8477-82CB69FC0C21}" dt="2025-09-29T09:32:51.172" v="1594" actId="255"/>
          <ac:spMkLst>
            <pc:docMk/>
            <pc:sldMk cId="3274605507" sldId="268"/>
            <ac:spMk id="3" creationId="{82089B23-A92F-5BF1-5D1E-63D0822C7234}"/>
          </ac:spMkLst>
        </pc:spChg>
        <pc:picChg chg="add mod ord modCrop">
          <ac:chgData name="Esther Barrett" userId="a057235ee0a0a765" providerId="LiveId" clId="{5D12DF2A-5F20-4F51-8477-82CB69FC0C21}" dt="2025-09-29T08:59:49.628" v="303" actId="14100"/>
          <ac:picMkLst>
            <pc:docMk/>
            <pc:sldMk cId="3274605507" sldId="268"/>
            <ac:picMk id="5" creationId="{7DBA730A-71F9-582F-4A2C-CD6C83625561}"/>
          </ac:picMkLst>
        </pc:picChg>
      </pc:sldChg>
      <pc:sldChg chg="del">
        <pc:chgData name="Esther Barrett" userId="a057235ee0a0a765" providerId="LiveId" clId="{5D12DF2A-5F20-4F51-8477-82CB69FC0C21}" dt="2025-09-29T08:32:00.222" v="244" actId="47"/>
        <pc:sldMkLst>
          <pc:docMk/>
          <pc:sldMk cId="2390371212" sldId="271"/>
        </pc:sldMkLst>
      </pc:sldChg>
      <pc:sldChg chg="del">
        <pc:chgData name="Esther Barrett" userId="a057235ee0a0a765" providerId="LiveId" clId="{5D12DF2A-5F20-4F51-8477-82CB69FC0C21}" dt="2025-09-29T08:28:04.461" v="135" actId="47"/>
        <pc:sldMkLst>
          <pc:docMk/>
          <pc:sldMk cId="2933156855" sldId="276"/>
        </pc:sldMkLst>
      </pc:sldChg>
      <pc:sldChg chg="del">
        <pc:chgData name="Esther Barrett" userId="a057235ee0a0a765" providerId="LiveId" clId="{5D12DF2A-5F20-4F51-8477-82CB69FC0C21}" dt="2025-09-29T08:31:58.755" v="243" actId="47"/>
        <pc:sldMkLst>
          <pc:docMk/>
          <pc:sldMk cId="3000316311" sldId="277"/>
        </pc:sldMkLst>
      </pc:sldChg>
      <pc:sldChg chg="del">
        <pc:chgData name="Esther Barrett" userId="a057235ee0a0a765" providerId="LiveId" clId="{5D12DF2A-5F20-4F51-8477-82CB69FC0C21}" dt="2025-09-29T08:32:04.061" v="246" actId="47"/>
        <pc:sldMkLst>
          <pc:docMk/>
          <pc:sldMk cId="4135000422" sldId="278"/>
        </pc:sldMkLst>
      </pc:sldChg>
      <pc:sldChg chg="del">
        <pc:chgData name="Esther Barrett" userId="a057235ee0a0a765" providerId="LiveId" clId="{5D12DF2A-5F20-4F51-8477-82CB69FC0C21}" dt="2025-09-29T08:32:05.146" v="247" actId="47"/>
        <pc:sldMkLst>
          <pc:docMk/>
          <pc:sldMk cId="1655092168" sldId="281"/>
        </pc:sldMkLst>
      </pc:sldChg>
      <pc:sldChg chg="del">
        <pc:chgData name="Esther Barrett" userId="a057235ee0a0a765" providerId="LiveId" clId="{5D12DF2A-5F20-4F51-8477-82CB69FC0C21}" dt="2025-09-29T08:31:54.905" v="240" actId="47"/>
        <pc:sldMkLst>
          <pc:docMk/>
          <pc:sldMk cId="3673613160" sldId="283"/>
        </pc:sldMkLst>
      </pc:sldChg>
      <pc:sldChg chg="del">
        <pc:chgData name="Esther Barrett" userId="a057235ee0a0a765" providerId="LiveId" clId="{5D12DF2A-5F20-4F51-8477-82CB69FC0C21}" dt="2025-09-29T09:33:24.688" v="1600" actId="47"/>
        <pc:sldMkLst>
          <pc:docMk/>
          <pc:sldMk cId="48709807" sldId="285"/>
        </pc:sldMkLst>
      </pc:sldChg>
      <pc:sldChg chg="delSp modSp del mod ord modNotesTx">
        <pc:chgData name="Esther Barrett" userId="a057235ee0a0a765" providerId="LiveId" clId="{5D12DF2A-5F20-4F51-8477-82CB69FC0C21}" dt="2025-10-02T16:41:01.486" v="3505" actId="47"/>
        <pc:sldMkLst>
          <pc:docMk/>
          <pc:sldMk cId="3762174798" sldId="330"/>
        </pc:sldMkLst>
        <pc:spChg chg="mod">
          <ac:chgData name="Esther Barrett" userId="a057235ee0a0a765" providerId="LiveId" clId="{5D12DF2A-5F20-4F51-8477-82CB69FC0C21}" dt="2025-10-02T16:40:48.720" v="3500" actId="6549"/>
          <ac:spMkLst>
            <pc:docMk/>
            <pc:sldMk cId="3762174798" sldId="330"/>
            <ac:spMk id="2" creationId="{22753EFD-F4A8-A93E-6219-BE7CF788269D}"/>
          </ac:spMkLst>
        </pc:spChg>
        <pc:spChg chg="del mod">
          <ac:chgData name="Esther Barrett" userId="a057235ee0a0a765" providerId="LiveId" clId="{5D12DF2A-5F20-4F51-8477-82CB69FC0C21}" dt="2025-10-02T16:40:59.515" v="3504"/>
          <ac:spMkLst>
            <pc:docMk/>
            <pc:sldMk cId="3762174798" sldId="330"/>
            <ac:spMk id="3" creationId="{82089B23-A92F-5BF1-5D1E-63D0822C7234}"/>
          </ac:spMkLst>
        </pc:spChg>
      </pc:sldChg>
      <pc:sldChg chg="modSp mod">
        <pc:chgData name="Esther Barrett" userId="a057235ee0a0a765" providerId="LiveId" clId="{5D12DF2A-5F20-4F51-8477-82CB69FC0C21}" dt="2025-10-02T16:06:38.988" v="2512" actId="20577"/>
        <pc:sldMkLst>
          <pc:docMk/>
          <pc:sldMk cId="3366134999" sldId="331"/>
        </pc:sldMkLst>
        <pc:spChg chg="mod">
          <ac:chgData name="Esther Barrett" userId="a057235ee0a0a765" providerId="LiveId" clId="{5D12DF2A-5F20-4F51-8477-82CB69FC0C21}" dt="2025-10-02T16:06:38.988" v="2512" actId="20577"/>
          <ac:spMkLst>
            <pc:docMk/>
            <pc:sldMk cId="3366134999" sldId="331"/>
            <ac:spMk id="3" creationId="{82089B23-A92F-5BF1-5D1E-63D0822C7234}"/>
          </ac:spMkLst>
        </pc:spChg>
      </pc:sldChg>
      <pc:sldChg chg="del">
        <pc:chgData name="Esther Barrett" userId="a057235ee0a0a765" providerId="LiveId" clId="{5D12DF2A-5F20-4F51-8477-82CB69FC0C21}" dt="2025-09-29T08:32:07.490" v="249" actId="47"/>
        <pc:sldMkLst>
          <pc:docMk/>
          <pc:sldMk cId="3893445455" sldId="332"/>
        </pc:sldMkLst>
      </pc:sldChg>
      <pc:sldChg chg="del">
        <pc:chgData name="Esther Barrett" userId="a057235ee0a0a765" providerId="LiveId" clId="{5D12DF2A-5F20-4F51-8477-82CB69FC0C21}" dt="2025-09-29T08:32:06.444" v="248" actId="47"/>
        <pc:sldMkLst>
          <pc:docMk/>
          <pc:sldMk cId="3011169640" sldId="333"/>
        </pc:sldMkLst>
      </pc:sldChg>
      <pc:sldChg chg="del">
        <pc:chgData name="Esther Barrett" userId="a057235ee0a0a765" providerId="LiveId" clId="{5D12DF2A-5F20-4F51-8477-82CB69FC0C21}" dt="2025-09-29T08:33:10.670" v="277" actId="47"/>
        <pc:sldMkLst>
          <pc:docMk/>
          <pc:sldMk cId="180063975" sldId="334"/>
        </pc:sldMkLst>
      </pc:sldChg>
      <pc:sldChg chg="delSp modSp add del mod setBg delDesignElem">
        <pc:chgData name="Esther Barrett" userId="a057235ee0a0a765" providerId="LiveId" clId="{5D12DF2A-5F20-4F51-8477-82CB69FC0C21}" dt="2025-10-02T16:41:13.132" v="3509" actId="20577"/>
        <pc:sldMkLst>
          <pc:docMk/>
          <pc:sldMk cId="3719779360" sldId="335"/>
        </pc:sldMkLst>
        <pc:spChg chg="mod">
          <ac:chgData name="Esther Barrett" userId="a057235ee0a0a765" providerId="LiveId" clId="{5D12DF2A-5F20-4F51-8477-82CB69FC0C21}" dt="2025-10-02T16:41:13.132" v="3509" actId="20577"/>
          <ac:spMkLst>
            <pc:docMk/>
            <pc:sldMk cId="3719779360" sldId="335"/>
            <ac:spMk id="3" creationId="{03D9BABF-4231-98A9-A6B6-1A3CDAA1CA8A}"/>
          </ac:spMkLst>
        </pc:spChg>
        <pc:spChg chg="del">
          <ac:chgData name="Esther Barrett" userId="a057235ee0a0a765" providerId="LiveId" clId="{5D12DF2A-5F20-4F51-8477-82CB69FC0C21}" dt="2025-10-02T16:40:59.513" v="3502"/>
          <ac:spMkLst>
            <pc:docMk/>
            <pc:sldMk cId="3719779360" sldId="335"/>
            <ac:spMk id="13" creationId="{D1EA859B-E555-4109-94F3-6700E046E008}"/>
          </ac:spMkLst>
        </pc:spChg>
        <pc:spChg chg="del">
          <ac:chgData name="Esther Barrett" userId="a057235ee0a0a765" providerId="LiveId" clId="{5D12DF2A-5F20-4F51-8477-82CB69FC0C21}" dt="2025-10-02T16:40:59.513" v="3502"/>
          <ac:spMkLst>
            <pc:docMk/>
            <pc:sldMk cId="3719779360" sldId="335"/>
            <ac:spMk id="14" creationId="{04812C46-200A-4DEB-A05E-3ED6C68C2387}"/>
          </ac:spMkLst>
        </pc:spChg>
      </pc:sldChg>
      <pc:sldChg chg="del">
        <pc:chgData name="Esther Barrett" userId="a057235ee0a0a765" providerId="LiveId" clId="{5D12DF2A-5F20-4F51-8477-82CB69FC0C21}" dt="2025-09-29T08:32:08.541" v="250" actId="47"/>
        <pc:sldMkLst>
          <pc:docMk/>
          <pc:sldMk cId="2108229518" sldId="336"/>
        </pc:sldMkLst>
      </pc:sldChg>
      <pc:sldChg chg="del">
        <pc:chgData name="Esther Barrett" userId="a057235ee0a0a765" providerId="LiveId" clId="{5D12DF2A-5F20-4F51-8477-82CB69FC0C21}" dt="2025-09-29T08:32:17.277" v="252" actId="47"/>
        <pc:sldMkLst>
          <pc:docMk/>
          <pc:sldMk cId="2398362760" sldId="337"/>
        </pc:sldMkLst>
      </pc:sldChg>
      <pc:sldChg chg="del">
        <pc:chgData name="Esther Barrett" userId="a057235ee0a0a765" providerId="LiveId" clId="{5D12DF2A-5F20-4F51-8477-82CB69FC0C21}" dt="2025-09-29T08:33:11.926" v="278" actId="47"/>
        <pc:sldMkLst>
          <pc:docMk/>
          <pc:sldMk cId="1430015854" sldId="338"/>
        </pc:sldMkLst>
      </pc:sldChg>
      <pc:sldChg chg="del">
        <pc:chgData name="Esther Barrett" userId="a057235ee0a0a765" providerId="LiveId" clId="{5D12DF2A-5F20-4F51-8477-82CB69FC0C21}" dt="2025-09-29T08:33:13.422" v="279" actId="47"/>
        <pc:sldMkLst>
          <pc:docMk/>
          <pc:sldMk cId="3633987199" sldId="339"/>
        </pc:sldMkLst>
      </pc:sldChg>
      <pc:sldChg chg="del">
        <pc:chgData name="Esther Barrett" userId="a057235ee0a0a765" providerId="LiveId" clId="{5D12DF2A-5F20-4F51-8477-82CB69FC0C21}" dt="2025-09-29T08:33:15.048" v="280" actId="47"/>
        <pc:sldMkLst>
          <pc:docMk/>
          <pc:sldMk cId="2025751262" sldId="340"/>
        </pc:sldMkLst>
      </pc:sldChg>
      <pc:sldChg chg="del">
        <pc:chgData name="Esther Barrett" userId="a057235ee0a0a765" providerId="LiveId" clId="{5D12DF2A-5F20-4F51-8477-82CB69FC0C21}" dt="2025-09-29T08:33:15.994" v="281" actId="47"/>
        <pc:sldMkLst>
          <pc:docMk/>
          <pc:sldMk cId="2705198097" sldId="341"/>
        </pc:sldMkLst>
      </pc:sldChg>
      <pc:sldChg chg="del">
        <pc:chgData name="Esther Barrett" userId="a057235ee0a0a765" providerId="LiveId" clId="{5D12DF2A-5F20-4F51-8477-82CB69FC0C21}" dt="2025-09-29T08:33:17.757" v="282" actId="47"/>
        <pc:sldMkLst>
          <pc:docMk/>
          <pc:sldMk cId="2832126785" sldId="342"/>
        </pc:sldMkLst>
      </pc:sldChg>
      <pc:sldChg chg="del">
        <pc:chgData name="Esther Barrett" userId="a057235ee0a0a765" providerId="LiveId" clId="{5D12DF2A-5F20-4F51-8477-82CB69FC0C21}" dt="2025-09-29T08:33:18.586" v="283" actId="47"/>
        <pc:sldMkLst>
          <pc:docMk/>
          <pc:sldMk cId="3605311377" sldId="343"/>
        </pc:sldMkLst>
      </pc:sldChg>
      <pc:sldChg chg="del">
        <pc:chgData name="Esther Barrett" userId="a057235ee0a0a765" providerId="LiveId" clId="{5D12DF2A-5F20-4F51-8477-82CB69FC0C21}" dt="2025-09-29T09:33:22.718" v="1599" actId="47"/>
        <pc:sldMkLst>
          <pc:docMk/>
          <pc:sldMk cId="4097566247" sldId="344"/>
        </pc:sldMkLst>
      </pc:sldChg>
      <pc:sldChg chg="del">
        <pc:chgData name="Esther Barrett" userId="a057235ee0a0a765" providerId="LiveId" clId="{5D12DF2A-5F20-4F51-8477-82CB69FC0C21}" dt="2025-09-29T09:33:25.871" v="1601" actId="47"/>
        <pc:sldMkLst>
          <pc:docMk/>
          <pc:sldMk cId="3690233567" sldId="345"/>
        </pc:sldMkLst>
      </pc:sldChg>
      <pc:sldChg chg="del">
        <pc:chgData name="Esther Barrett" userId="a057235ee0a0a765" providerId="LiveId" clId="{5D12DF2A-5F20-4F51-8477-82CB69FC0C21}" dt="2025-09-29T08:32:02.007" v="245" actId="47"/>
        <pc:sldMkLst>
          <pc:docMk/>
          <pc:sldMk cId="717045653" sldId="347"/>
        </pc:sldMkLst>
      </pc:sldChg>
      <pc:sldChg chg="del">
        <pc:chgData name="Esther Barrett" userId="a057235ee0a0a765" providerId="LiveId" clId="{5D12DF2A-5F20-4F51-8477-82CB69FC0C21}" dt="2025-09-29T08:31:56.585" v="241" actId="47"/>
        <pc:sldMkLst>
          <pc:docMk/>
          <pc:sldMk cId="2292738391" sldId="348"/>
        </pc:sldMkLst>
      </pc:sldChg>
      <pc:sldChg chg="modSp mod ord modNotesTx">
        <pc:chgData name="Esther Barrett" userId="a057235ee0a0a765" providerId="LiveId" clId="{5D12DF2A-5F20-4F51-8477-82CB69FC0C21}" dt="2025-10-02T17:01:42.509" v="4000" actId="20577"/>
        <pc:sldMkLst>
          <pc:docMk/>
          <pc:sldMk cId="3820375313" sldId="349"/>
        </pc:sldMkLst>
        <pc:spChg chg="mod">
          <ac:chgData name="Esther Barrett" userId="a057235ee0a0a765" providerId="LiveId" clId="{5D12DF2A-5F20-4F51-8477-82CB69FC0C21}" dt="2025-10-02T17:00:48.406" v="3919" actId="20577"/>
          <ac:spMkLst>
            <pc:docMk/>
            <pc:sldMk cId="3820375313" sldId="349"/>
            <ac:spMk id="3" creationId="{C1CE068A-87AE-0A2F-7214-0DB3B3FB7E0A}"/>
          </ac:spMkLst>
        </pc:spChg>
      </pc:sldChg>
      <pc:sldChg chg="del ord modNotesTx">
        <pc:chgData name="Esther Barrett" userId="a057235ee0a0a765" providerId="LiveId" clId="{5D12DF2A-5F20-4F51-8477-82CB69FC0C21}" dt="2025-10-03T07:58:27.219" v="4079" actId="47"/>
        <pc:sldMkLst>
          <pc:docMk/>
          <pc:sldMk cId="3693748206" sldId="350"/>
        </pc:sldMkLst>
      </pc:sldChg>
      <pc:sldChg chg="del">
        <pc:chgData name="Esther Barrett" userId="a057235ee0a0a765" providerId="LiveId" clId="{5D12DF2A-5F20-4F51-8477-82CB69FC0C21}" dt="2025-09-29T09:33:27.023" v="1602" actId="47"/>
        <pc:sldMkLst>
          <pc:docMk/>
          <pc:sldMk cId="1348745325" sldId="351"/>
        </pc:sldMkLst>
      </pc:sldChg>
      <pc:sldChg chg="addSp modSp mod ord modNotesTx">
        <pc:chgData name="Esther Barrett" userId="a057235ee0a0a765" providerId="LiveId" clId="{5D12DF2A-5F20-4F51-8477-82CB69FC0C21}" dt="2025-10-02T16:56:02.957" v="3621" actId="20577"/>
        <pc:sldMkLst>
          <pc:docMk/>
          <pc:sldMk cId="4155910503" sldId="352"/>
        </pc:sldMkLst>
        <pc:spChg chg="add mod">
          <ac:chgData name="Esther Barrett" userId="a057235ee0a0a765" providerId="LiveId" clId="{5D12DF2A-5F20-4F51-8477-82CB69FC0C21}" dt="2025-10-02T16:56:02.957" v="3621" actId="20577"/>
          <ac:spMkLst>
            <pc:docMk/>
            <pc:sldMk cId="4155910503" sldId="352"/>
            <ac:spMk id="2" creationId="{5EDBDC97-3931-DB37-C736-F989B5F08F63}"/>
          </ac:spMkLst>
        </pc:spChg>
      </pc:sldChg>
      <pc:sldChg chg="del">
        <pc:chgData name="Esther Barrett" userId="a057235ee0a0a765" providerId="LiveId" clId="{5D12DF2A-5F20-4F51-8477-82CB69FC0C21}" dt="2025-09-29T08:31:57.442" v="242" actId="47"/>
        <pc:sldMkLst>
          <pc:docMk/>
          <pc:sldMk cId="3804887512" sldId="353"/>
        </pc:sldMkLst>
      </pc:sldChg>
      <pc:sldChg chg="del">
        <pc:chgData name="Esther Barrett" userId="a057235ee0a0a765" providerId="LiveId" clId="{5D12DF2A-5F20-4F51-8477-82CB69FC0C21}" dt="2025-09-29T08:32:16.190" v="251" actId="47"/>
        <pc:sldMkLst>
          <pc:docMk/>
          <pc:sldMk cId="469623481" sldId="354"/>
        </pc:sldMkLst>
      </pc:sldChg>
      <pc:sldChg chg="del">
        <pc:chgData name="Esther Barrett" userId="a057235ee0a0a765" providerId="LiveId" clId="{5D12DF2A-5F20-4F51-8477-82CB69FC0C21}" dt="2025-09-29T08:33:23.206" v="285" actId="47"/>
        <pc:sldMkLst>
          <pc:docMk/>
          <pc:sldMk cId="3896877310" sldId="355"/>
        </pc:sldMkLst>
      </pc:sldChg>
      <pc:sldChg chg="del">
        <pc:chgData name="Esther Barrett" userId="a057235ee0a0a765" providerId="LiveId" clId="{5D12DF2A-5F20-4F51-8477-82CB69FC0C21}" dt="2025-09-29T08:33:04.932" v="275" actId="47"/>
        <pc:sldMkLst>
          <pc:docMk/>
          <pc:sldMk cId="1512663058" sldId="356"/>
        </pc:sldMkLst>
      </pc:sldChg>
      <pc:sldChg chg="addSp delSp modSp add mod">
        <pc:chgData name="Esther Barrett" userId="a057235ee0a0a765" providerId="LiveId" clId="{5D12DF2A-5F20-4F51-8477-82CB69FC0C21}" dt="2025-09-29T09:33:05.597" v="1598" actId="14100"/>
        <pc:sldMkLst>
          <pc:docMk/>
          <pc:sldMk cId="1268777443" sldId="357"/>
        </pc:sldMkLst>
        <pc:spChg chg="mod">
          <ac:chgData name="Esther Barrett" userId="a057235ee0a0a765" providerId="LiveId" clId="{5D12DF2A-5F20-4F51-8477-82CB69FC0C21}" dt="2025-09-29T09:33:05.597" v="1598" actId="14100"/>
          <ac:spMkLst>
            <pc:docMk/>
            <pc:sldMk cId="1268777443" sldId="357"/>
            <ac:spMk id="3" creationId="{D1D8D7C3-BDA7-2E77-E767-2C90EC7A4078}"/>
          </ac:spMkLst>
        </pc:spChg>
        <pc:picChg chg="add mod ord modCrop">
          <ac:chgData name="Esther Barrett" userId="a057235ee0a0a765" providerId="LiveId" clId="{5D12DF2A-5F20-4F51-8477-82CB69FC0C21}" dt="2025-09-29T09:32:37.421" v="1592" actId="167"/>
          <ac:picMkLst>
            <pc:docMk/>
            <pc:sldMk cId="1268777443" sldId="357"/>
            <ac:picMk id="5" creationId="{64D776D7-0444-D61F-8630-E907C8968A31}"/>
          </ac:picMkLst>
        </pc:picChg>
      </pc:sldChg>
      <pc:sldChg chg="modSp add del mod modNotesTx">
        <pc:chgData name="Esther Barrett" userId="a057235ee0a0a765" providerId="LiveId" clId="{5D12DF2A-5F20-4F51-8477-82CB69FC0C21}" dt="2025-09-29T09:19:06.870" v="1411" actId="47"/>
        <pc:sldMkLst>
          <pc:docMk/>
          <pc:sldMk cId="2524291503" sldId="358"/>
        </pc:sldMkLst>
      </pc:sldChg>
      <pc:sldChg chg="modSp add mod ord">
        <pc:chgData name="Esther Barrett" userId="a057235ee0a0a765" providerId="LiveId" clId="{5D12DF2A-5F20-4F51-8477-82CB69FC0C21}" dt="2025-10-03T07:56:28.221" v="4075" actId="14100"/>
        <pc:sldMkLst>
          <pc:docMk/>
          <pc:sldMk cId="435938178" sldId="359"/>
        </pc:sldMkLst>
        <pc:spChg chg="mod">
          <ac:chgData name="Esther Barrett" userId="a057235ee0a0a765" providerId="LiveId" clId="{5D12DF2A-5F20-4F51-8477-82CB69FC0C21}" dt="2025-10-03T07:56:28.221" v="4075" actId="14100"/>
          <ac:spMkLst>
            <pc:docMk/>
            <pc:sldMk cId="435938178" sldId="359"/>
            <ac:spMk id="3" creationId="{FF88CFF8-89D7-B8D1-B381-AC1BC7CCAAF3}"/>
          </ac:spMkLst>
        </pc:spChg>
      </pc:sldChg>
      <pc:sldChg chg="modSp add mod ord modNotesTx">
        <pc:chgData name="Esther Barrett" userId="a057235ee0a0a765" providerId="LiveId" clId="{5D12DF2A-5F20-4F51-8477-82CB69FC0C21}" dt="2025-09-29T09:40:54.880" v="1903" actId="1076"/>
        <pc:sldMkLst>
          <pc:docMk/>
          <pc:sldMk cId="544705842" sldId="360"/>
        </pc:sldMkLst>
        <pc:spChg chg="mod">
          <ac:chgData name="Esther Barrett" userId="a057235ee0a0a765" providerId="LiveId" clId="{5D12DF2A-5F20-4F51-8477-82CB69FC0C21}" dt="2025-09-29T09:40:54.880" v="1903" actId="1076"/>
          <ac:spMkLst>
            <pc:docMk/>
            <pc:sldMk cId="544705842" sldId="360"/>
            <ac:spMk id="3" creationId="{8691817D-C09D-3662-C640-6272EC50E881}"/>
          </ac:spMkLst>
        </pc:spChg>
      </pc:sldChg>
      <pc:sldChg chg="modSp add mod modNotesTx">
        <pc:chgData name="Esther Barrett" userId="a057235ee0a0a765" providerId="LiveId" clId="{5D12DF2A-5F20-4F51-8477-82CB69FC0C21}" dt="2025-10-02T16:49:21.597" v="3530" actId="313"/>
        <pc:sldMkLst>
          <pc:docMk/>
          <pc:sldMk cId="2415420642" sldId="361"/>
        </pc:sldMkLst>
        <pc:spChg chg="mod">
          <ac:chgData name="Esther Barrett" userId="a057235ee0a0a765" providerId="LiveId" clId="{5D12DF2A-5F20-4F51-8477-82CB69FC0C21}" dt="2025-09-29T10:57:50.194" v="2302" actId="1076"/>
          <ac:spMkLst>
            <pc:docMk/>
            <pc:sldMk cId="2415420642" sldId="361"/>
            <ac:spMk id="3" creationId="{6391A121-E828-7953-398E-7883B2B618D6}"/>
          </ac:spMkLst>
        </pc:spChg>
      </pc:sldChg>
      <pc:sldChg chg="modSp add mod modNotesTx">
        <pc:chgData name="Esther Barrett" userId="a057235ee0a0a765" providerId="LiveId" clId="{5D12DF2A-5F20-4F51-8477-82CB69FC0C21}" dt="2025-10-02T16:25:53.476" v="3052" actId="255"/>
        <pc:sldMkLst>
          <pc:docMk/>
          <pc:sldMk cId="2306631815" sldId="362"/>
        </pc:sldMkLst>
        <pc:spChg chg="mod">
          <ac:chgData name="Esther Barrett" userId="a057235ee0a0a765" providerId="LiveId" clId="{5D12DF2A-5F20-4F51-8477-82CB69FC0C21}" dt="2025-10-02T16:25:53.476" v="3052" actId="255"/>
          <ac:spMkLst>
            <pc:docMk/>
            <pc:sldMk cId="2306631815" sldId="362"/>
            <ac:spMk id="3" creationId="{F34753E3-2FD9-3314-4BF6-0E5894DA70A0}"/>
          </ac:spMkLst>
        </pc:spChg>
      </pc:sldChg>
      <pc:sldChg chg="addSp delSp modSp add mod setBg modNotesTx">
        <pc:chgData name="Esther Barrett" userId="a057235ee0a0a765" providerId="LiveId" clId="{5D12DF2A-5F20-4F51-8477-82CB69FC0C21}" dt="2025-10-02T10:50:26.554" v="2488" actId="20577"/>
        <pc:sldMkLst>
          <pc:docMk/>
          <pc:sldMk cId="2783911470" sldId="363"/>
        </pc:sldMkLst>
        <pc:spChg chg="add">
          <ac:chgData name="Esther Barrett" userId="a057235ee0a0a765" providerId="LiveId" clId="{5D12DF2A-5F20-4F51-8477-82CB69FC0C21}" dt="2025-09-29T11:10:59.402" v="2314" actId="26606"/>
          <ac:spMkLst>
            <pc:docMk/>
            <pc:sldMk cId="2783911470" sldId="363"/>
            <ac:spMk id="10" creationId="{42A4FC2C-047E-45A5-965D-8E1E3BF09BC6}"/>
          </ac:spMkLst>
        </pc:spChg>
        <pc:picChg chg="add mod">
          <ac:chgData name="Esther Barrett" userId="a057235ee0a0a765" providerId="LiveId" clId="{5D12DF2A-5F20-4F51-8477-82CB69FC0C21}" dt="2025-09-29T11:10:59.402" v="2314" actId="26606"/>
          <ac:picMkLst>
            <pc:docMk/>
            <pc:sldMk cId="2783911470" sldId="363"/>
            <ac:picMk id="5" creationId="{928BB2CE-DC16-ED1A-8642-F35204A42884}"/>
          </ac:picMkLst>
        </pc:picChg>
      </pc:sldChg>
      <pc:sldChg chg="addSp delSp modSp add mod modNotesTx">
        <pc:chgData name="Esther Barrett" userId="a057235ee0a0a765" providerId="LiveId" clId="{5D12DF2A-5F20-4F51-8477-82CB69FC0C21}" dt="2025-10-02T16:43:55.803" v="3524" actId="20577"/>
        <pc:sldMkLst>
          <pc:docMk/>
          <pc:sldMk cId="3196110663" sldId="364"/>
        </pc:sldMkLst>
        <pc:picChg chg="add mod modCrop">
          <ac:chgData name="Esther Barrett" userId="a057235ee0a0a765" providerId="LiveId" clId="{5D12DF2A-5F20-4F51-8477-82CB69FC0C21}" dt="2025-10-02T16:12:58.449" v="2522" actId="14100"/>
          <ac:picMkLst>
            <pc:docMk/>
            <pc:sldMk cId="3196110663" sldId="364"/>
            <ac:picMk id="3" creationId="{7E7F688C-CA55-2B26-42E0-0875679319CC}"/>
          </ac:picMkLst>
        </pc:picChg>
        <pc:picChg chg="del">
          <ac:chgData name="Esther Barrett" userId="a057235ee0a0a765" providerId="LiveId" clId="{5D12DF2A-5F20-4F51-8477-82CB69FC0C21}" dt="2025-10-02T10:45:17.261" v="2370" actId="478"/>
          <ac:picMkLst>
            <pc:docMk/>
            <pc:sldMk cId="3196110663" sldId="364"/>
            <ac:picMk id="5" creationId="{5F14F07B-375D-CB17-8DF8-060BB605B11F}"/>
          </ac:picMkLst>
        </pc:picChg>
      </pc:sldChg>
      <pc:sldChg chg="add">
        <pc:chgData name="Esther Barrett" userId="a057235ee0a0a765" providerId="LiveId" clId="{5D12DF2A-5F20-4F51-8477-82CB69FC0C21}" dt="2025-10-02T16:13:43.919" v="2523" actId="2890"/>
        <pc:sldMkLst>
          <pc:docMk/>
          <pc:sldMk cId="46119953" sldId="365"/>
        </pc:sldMkLst>
      </pc:sldChg>
      <pc:sldChg chg="addSp delSp modSp add mod ord">
        <pc:chgData name="Esther Barrett" userId="a057235ee0a0a765" providerId="LiveId" clId="{5D12DF2A-5F20-4F51-8477-82CB69FC0C21}" dt="2025-10-02T17:07:58.487" v="4015"/>
        <pc:sldMkLst>
          <pc:docMk/>
          <pc:sldMk cId="3924211228" sldId="366"/>
        </pc:sldMkLst>
        <pc:spChg chg="del">
          <ac:chgData name="Esther Barrett" userId="a057235ee0a0a765" providerId="LiveId" clId="{5D12DF2A-5F20-4F51-8477-82CB69FC0C21}" dt="2025-10-02T16:35:29.268" v="3455" actId="478"/>
          <ac:spMkLst>
            <pc:docMk/>
            <pc:sldMk cId="3924211228" sldId="366"/>
            <ac:spMk id="2" creationId="{34419FF3-8D14-D942-9DC2-33B63A285B5F}"/>
          </ac:spMkLst>
        </pc:spChg>
        <pc:spChg chg="del">
          <ac:chgData name="Esther Barrett" userId="a057235ee0a0a765" providerId="LiveId" clId="{5D12DF2A-5F20-4F51-8477-82CB69FC0C21}" dt="2025-10-02T16:33:48.792" v="3454" actId="478"/>
          <ac:spMkLst>
            <pc:docMk/>
            <pc:sldMk cId="3924211228" sldId="366"/>
            <ac:spMk id="3" creationId="{8A3223A7-0F5B-F7E6-212F-3CCC5DF869F3}"/>
          </ac:spMkLst>
        </pc:spChg>
        <pc:spChg chg="add mod">
          <ac:chgData name="Esther Barrett" userId="a057235ee0a0a765" providerId="LiveId" clId="{5D12DF2A-5F20-4F51-8477-82CB69FC0C21}" dt="2025-10-02T16:38:44.385" v="3492" actId="1076"/>
          <ac:spMkLst>
            <pc:docMk/>
            <pc:sldMk cId="3924211228" sldId="366"/>
            <ac:spMk id="4" creationId="{86480ADA-67C8-F378-C3E8-58AA5C6E2C13}"/>
          </ac:spMkLst>
        </pc:spChg>
        <pc:picChg chg="add mod">
          <ac:chgData name="Esther Barrett" userId="a057235ee0a0a765" providerId="LiveId" clId="{5D12DF2A-5F20-4F51-8477-82CB69FC0C21}" dt="2025-10-02T16:38:07.226" v="3458" actId="14100"/>
          <ac:picMkLst>
            <pc:docMk/>
            <pc:sldMk cId="3924211228" sldId="366"/>
            <ac:picMk id="1026" creationId="{30B9120F-22C3-0779-7387-C97740C168C0}"/>
          </ac:picMkLst>
        </pc:picChg>
      </pc:sldChg>
      <pc:sldChg chg="add">
        <pc:chgData name="Esther Barrett" userId="a057235ee0a0a765" providerId="LiveId" clId="{5D12DF2A-5F20-4F51-8477-82CB69FC0C21}" dt="2025-10-02T16:38:58.693" v="3493" actId="2890"/>
        <pc:sldMkLst>
          <pc:docMk/>
          <pc:sldMk cId="2191298881" sldId="367"/>
        </pc:sldMkLst>
      </pc:sldChg>
      <pc:sldChg chg="addSp delSp modSp add mod modNotesTx">
        <pc:chgData name="Esther Barrett" userId="a057235ee0a0a765" providerId="LiveId" clId="{5D12DF2A-5F20-4F51-8477-82CB69FC0C21}" dt="2025-10-02T17:03:51.223" v="4002" actId="21"/>
        <pc:sldMkLst>
          <pc:docMk/>
          <pc:sldMk cId="2844587506" sldId="368"/>
        </pc:sldMkLst>
        <pc:graphicFrameChg chg="add del">
          <ac:chgData name="Esther Barrett" userId="a057235ee0a0a765" providerId="LiveId" clId="{5D12DF2A-5F20-4F51-8477-82CB69FC0C21}" dt="2025-10-02T17:03:51.223" v="4002" actId="21"/>
          <ac:graphicFrameMkLst>
            <pc:docMk/>
            <pc:sldMk cId="2844587506" sldId="368"/>
            <ac:graphicFrameMk id="2" creationId="{7C450210-9E0E-9464-0751-CBD6334A865B}"/>
          </ac:graphicFrameMkLst>
        </pc:graphicFrameChg>
        <pc:picChg chg="mod">
          <ac:chgData name="Esther Barrett" userId="a057235ee0a0a765" providerId="LiveId" clId="{5D12DF2A-5F20-4F51-8477-82CB69FC0C21}" dt="2025-10-02T16:48:51.416" v="3527" actId="14100"/>
          <ac:picMkLst>
            <pc:docMk/>
            <pc:sldMk cId="2844587506" sldId="368"/>
            <ac:picMk id="3" creationId="{A5C91296-AB64-B166-3513-950519F448B4}"/>
          </ac:picMkLst>
        </pc:picChg>
        <pc:picChg chg="add mod">
          <ac:chgData name="Esther Barrett" userId="a057235ee0a0a765" providerId="LiveId" clId="{5D12DF2A-5F20-4F51-8477-82CB69FC0C21}" dt="2025-10-02T16:48:59.058" v="3529" actId="14100"/>
          <ac:picMkLst>
            <pc:docMk/>
            <pc:sldMk cId="2844587506" sldId="368"/>
            <ac:picMk id="2050" creationId="{78CF3BD7-0827-D87A-C414-182C34AEB167}"/>
          </ac:picMkLst>
        </pc:picChg>
      </pc:sldChg>
      <pc:sldChg chg="add">
        <pc:chgData name="Esther Barrett" userId="a057235ee0a0a765" providerId="LiveId" clId="{5D12DF2A-5F20-4F51-8477-82CB69FC0C21}" dt="2025-10-02T16:57:13.149" v="3622" actId="2890"/>
        <pc:sldMkLst>
          <pc:docMk/>
          <pc:sldMk cId="4148056849" sldId="369"/>
        </pc:sldMkLst>
      </pc:sldChg>
      <pc:sldChg chg="add">
        <pc:chgData name="Esther Barrett" userId="a057235ee0a0a765" providerId="LiveId" clId="{5D12DF2A-5F20-4F51-8477-82CB69FC0C21}" dt="2025-10-02T16:59:40.657" v="3787" actId="2890"/>
        <pc:sldMkLst>
          <pc:docMk/>
          <pc:sldMk cId="1702296251" sldId="370"/>
        </pc:sldMkLst>
      </pc:sldChg>
      <pc:sldChg chg="addSp delSp modSp add mod modNotesTx">
        <pc:chgData name="Esther Barrett" userId="a057235ee0a0a765" providerId="LiveId" clId="{5D12DF2A-5F20-4F51-8477-82CB69FC0C21}" dt="2025-10-03T07:57:51.111" v="4077" actId="6549"/>
        <pc:sldMkLst>
          <pc:docMk/>
          <pc:sldMk cId="2110429999" sldId="371"/>
        </pc:sldMkLst>
        <pc:spChg chg="del">
          <ac:chgData name="Esther Barrett" userId="a057235ee0a0a765" providerId="LiveId" clId="{5D12DF2A-5F20-4F51-8477-82CB69FC0C21}" dt="2025-10-02T17:04:05.478" v="4005" actId="478"/>
          <ac:spMkLst>
            <pc:docMk/>
            <pc:sldMk cId="2110429999" sldId="371"/>
            <ac:spMk id="4" creationId="{6F376857-C08E-1354-1C87-4FF5C24ED146}"/>
          </ac:spMkLst>
        </pc:spChg>
        <pc:graphicFrameChg chg="add del mod">
          <ac:chgData name="Esther Barrett" userId="a057235ee0a0a765" providerId="LiveId" clId="{5D12DF2A-5F20-4F51-8477-82CB69FC0C21}" dt="2025-10-02T17:05:38.017" v="4008" actId="478"/>
          <ac:graphicFrameMkLst>
            <pc:docMk/>
            <pc:sldMk cId="2110429999" sldId="371"/>
            <ac:graphicFrameMk id="2" creationId="{7C450210-9E0E-9464-0751-CBD6334A865B}"/>
          </ac:graphicFrameMkLst>
        </pc:graphicFrameChg>
        <pc:graphicFrameChg chg="add mod">
          <ac:chgData name="Esther Barrett" userId="a057235ee0a0a765" providerId="LiveId" clId="{5D12DF2A-5F20-4F51-8477-82CB69FC0C21}" dt="2025-10-02T17:07:43.404" v="4011" actId="14100"/>
          <ac:graphicFrameMkLst>
            <pc:docMk/>
            <pc:sldMk cId="2110429999" sldId="371"/>
            <ac:graphicFrameMk id="6" creationId="{E092124B-70C6-1CF1-7A6E-FE5F0F410253}"/>
          </ac:graphicFrameMkLst>
        </pc:graphicFrameChg>
        <pc:picChg chg="del">
          <ac:chgData name="Esther Barrett" userId="a057235ee0a0a765" providerId="LiveId" clId="{5D12DF2A-5F20-4F51-8477-82CB69FC0C21}" dt="2025-10-02T17:04:01.922" v="4004" actId="478"/>
          <ac:picMkLst>
            <pc:docMk/>
            <pc:sldMk cId="2110429999" sldId="371"/>
            <ac:picMk id="3" creationId="{1119E670-4ED6-E2B5-E2A8-F1FEEB5F892F}"/>
          </ac:picMkLst>
        </pc:picChg>
        <pc:picChg chg="del">
          <ac:chgData name="Esther Barrett" userId="a057235ee0a0a765" providerId="LiveId" clId="{5D12DF2A-5F20-4F51-8477-82CB69FC0C21}" dt="2025-10-02T17:04:07.572" v="4006" actId="478"/>
          <ac:picMkLst>
            <pc:docMk/>
            <pc:sldMk cId="2110429999" sldId="371"/>
            <ac:picMk id="5" creationId="{3360ECD2-56E7-3504-E5FF-7D23D1E3AB11}"/>
          </ac:picMkLst>
        </pc:picChg>
      </pc:sldChg>
      <pc:sldChg chg="addSp delSp modSp new mod">
        <pc:chgData name="Esther Barrett" userId="a057235ee0a0a765" providerId="LiveId" clId="{5D12DF2A-5F20-4F51-8477-82CB69FC0C21}" dt="2025-10-02T17:09:06.678" v="4021" actId="14100"/>
        <pc:sldMkLst>
          <pc:docMk/>
          <pc:sldMk cId="283039909" sldId="372"/>
        </pc:sldMkLst>
        <pc:graphicFrameChg chg="add del">
          <ac:chgData name="Esther Barrett" userId="a057235ee0a0a765" providerId="LiveId" clId="{5D12DF2A-5F20-4F51-8477-82CB69FC0C21}" dt="2025-10-02T17:08:51.585" v="4018" actId="478"/>
          <ac:graphicFrameMkLst>
            <pc:docMk/>
            <pc:sldMk cId="283039909" sldId="372"/>
            <ac:graphicFrameMk id="2" creationId="{BA714531-9923-5BC9-A7CF-88644BBF18C3}"/>
          </ac:graphicFrameMkLst>
        </pc:graphicFrameChg>
        <pc:graphicFrameChg chg="add mod">
          <ac:chgData name="Esther Barrett" userId="a057235ee0a0a765" providerId="LiveId" clId="{5D12DF2A-5F20-4F51-8477-82CB69FC0C21}" dt="2025-10-02T17:09:06.678" v="4021" actId="14100"/>
          <ac:graphicFrameMkLst>
            <pc:docMk/>
            <pc:sldMk cId="283039909" sldId="372"/>
            <ac:graphicFrameMk id="3" creationId="{F1D9483A-5988-AA54-F53F-4BC8B3E89674}"/>
          </ac:graphicFrameMkLst>
        </pc:graphicFrameChg>
      </pc:sldChg>
      <pc:sldChg chg="add ord modNotesTx">
        <pc:chgData name="Esther Barrett" userId="a057235ee0a0a765" providerId="LiveId" clId="{5D12DF2A-5F20-4F51-8477-82CB69FC0C21}" dt="2025-10-03T07:57:43.907" v="4076" actId="6549"/>
        <pc:sldMkLst>
          <pc:docMk/>
          <pc:sldMk cId="1883451498" sldId="373"/>
        </pc:sldMkLst>
      </pc:sldChg>
      <pc:sldChg chg="add ord modNotesTx">
        <pc:chgData name="Esther Barrett" userId="a057235ee0a0a765" providerId="LiveId" clId="{5D12DF2A-5F20-4F51-8477-82CB69FC0C21}" dt="2025-10-03T07:58:19.830" v="4078" actId="6549"/>
        <pc:sldMkLst>
          <pc:docMk/>
          <pc:sldMk cId="2515333192" sldId="374"/>
        </pc:sldMkLst>
      </pc:sldChg>
      <pc:sldChg chg="delSp add del mod modNotesTx">
        <pc:chgData name="Esther Barrett" userId="a057235ee0a0a765" providerId="LiveId" clId="{5D12DF2A-5F20-4F51-8477-82CB69FC0C21}" dt="2025-10-03T11:00:55.322" v="4080" actId="47"/>
        <pc:sldMkLst>
          <pc:docMk/>
          <pc:sldMk cId="2162750901" sldId="375"/>
        </pc:sldMkLst>
        <pc:spChg chg="del">
          <ac:chgData name="Esther Barrett" userId="a057235ee0a0a765" providerId="LiveId" clId="{5D12DF2A-5F20-4F51-8477-82CB69FC0C21}" dt="2025-10-02T17:16:32.450" v="4032" actId="478"/>
          <ac:spMkLst>
            <pc:docMk/>
            <pc:sldMk cId="2162750901" sldId="375"/>
            <ac:spMk id="4" creationId="{C3FBFB92-CD0C-D25D-DE8A-42C2A3FA10AB}"/>
          </ac:spMkLst>
        </pc:spChg>
        <pc:picChg chg="del">
          <ac:chgData name="Esther Barrett" userId="a057235ee0a0a765" providerId="LiveId" clId="{5D12DF2A-5F20-4F51-8477-82CB69FC0C21}" dt="2025-10-02T17:16:35.108" v="4033" actId="478"/>
          <ac:picMkLst>
            <pc:docMk/>
            <pc:sldMk cId="2162750901" sldId="375"/>
            <ac:picMk id="2" creationId="{99D11680-4ED9-DA28-17C1-6E8AC2291059}"/>
          </ac:picMkLst>
        </pc:picChg>
        <pc:picChg chg="del">
          <ac:chgData name="Esther Barrett" userId="a057235ee0a0a765" providerId="LiveId" clId="{5D12DF2A-5F20-4F51-8477-82CB69FC0C21}" dt="2025-10-02T17:16:29.997" v="4031" actId="478"/>
          <ac:picMkLst>
            <pc:docMk/>
            <pc:sldMk cId="2162750901" sldId="375"/>
            <ac:picMk id="3" creationId="{5271F83C-6349-9C0B-A012-D943D8EC57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09C8A-244C-4A0B-AEB4-2BEC7BA44D7A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BA9B8-9810-4A15-801F-89BF9E1CB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22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Trade Gothic Next Heavy" panose="020B0903040303020004" pitchFamily="34" charset="0"/>
              </a:rPr>
              <a:t>How to select and work with an ADHD Coach. </a:t>
            </a:r>
          </a:p>
          <a:p>
            <a:r>
              <a:rPr lang="en-US" b="1" dirty="0">
                <a:latin typeface="Trade Gothic Next Heavy" panose="020B0903040303020004" pitchFamily="34" charset="0"/>
              </a:rPr>
              <a:t>Talking through Coaching Approaches</a:t>
            </a:r>
            <a:endParaRPr lang="en-GB" sz="2400" dirty="0">
              <a:latin typeface="Trade Gothic Next Heavy" panose="020B0903040303020004" pitchFamily="34" charset="0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690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1BEC8-CB9F-0F90-8F5B-AA9F5C175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41744-5CEC-A1DC-4BAA-49A1E6ADE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1DEA4-3D10-8B3E-EBCD-A99BA9CD2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15675-1354-B89C-1DF7-B8E8CFAC1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811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41E1F-2A30-F87F-8330-898D359C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B44E6-9608-976E-784E-CB2E8B2C4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4D26D-393D-7A15-4785-A1C0A30E1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29E5C-B6A1-9A14-4B4E-B2F716D61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106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364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A14CB-E47A-9A2A-E01E-71600A28B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26F50-C7E0-DA61-3319-768EEDEF8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57172A-8903-FA76-7472-66E65C60F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Where you might find a coach</a:t>
            </a:r>
          </a:p>
          <a:p>
            <a:endParaRPr lang="en-US" b="0" dirty="0"/>
          </a:p>
          <a:p>
            <a:r>
              <a:rPr lang="en-US" b="0" dirty="0"/>
              <a:t>https://store.adhduk.co.uk/adhd-uk-marketplace/</a:t>
            </a:r>
          </a:p>
          <a:p>
            <a:r>
              <a:rPr lang="en-US" b="0" dirty="0"/>
              <a:t>https://www.lifecoach-directory.org.uk/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A5FD0-EAAA-F2F8-7035-76C088A92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508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671C-4B85-431E-AFF6-63A37D444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B929C0-EED7-A21A-B198-26299632B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38CE0-E037-CD13-223C-C357D85F3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Questions to ask</a:t>
            </a:r>
          </a:p>
          <a:p>
            <a:endParaRPr lang="en-US" b="0" dirty="0"/>
          </a:p>
          <a:p>
            <a:r>
              <a:rPr lang="en-US" b="0" dirty="0"/>
              <a:t>What experience does the coach have?</a:t>
            </a:r>
          </a:p>
          <a:p>
            <a:endParaRPr lang="en-US" b="0" dirty="0"/>
          </a:p>
          <a:p>
            <a:r>
              <a:rPr lang="en-US" b="0" dirty="0"/>
              <a:t>Is the coach qualified, and have they done a specialist ADHD or neurodiversity coach training course?</a:t>
            </a:r>
          </a:p>
          <a:p>
            <a:endParaRPr lang="en-US" b="0" dirty="0"/>
          </a:p>
          <a:p>
            <a:r>
              <a:rPr lang="en-US" b="0" dirty="0"/>
              <a:t>Was the course accredited by a professional coaching body (AC, UCA, ICF, EMCC) or the ILM?</a:t>
            </a:r>
          </a:p>
          <a:p>
            <a:endParaRPr lang="en-US" b="0" dirty="0"/>
          </a:p>
          <a:p>
            <a:r>
              <a:rPr lang="en-US" b="0" dirty="0"/>
              <a:t>If so, you can be confident that the course is built on a professional competency framework and a code of ethics. 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A64B1-82DE-6389-171F-712EAB5EA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22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F384D-7059-8303-8BD9-1C868ACD3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06496F-4D6D-3E65-A2CD-EE2F641141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7CDA8-44BD-E1E5-8EA2-A42809AAF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Questions to ask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Is the coach a member of a professional coaching body?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If so, they will be committed to working to a competency framework and a code of ethics.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They will also be undertaking regular supervision and continuing professional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They might be working towards individual accreditation with the professional body.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8FD59-E827-EA57-3863-EEC52237E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498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9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F330-3448-7EE9-E7E8-D500148E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FD1B8-4DAE-A0BE-1C11-BE87CD269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1D3FC-AE17-7D22-76B1-DD60F08C6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F888A-A072-1C86-2530-5210CF884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929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Have a look at their website, socials, reviews, testimonials</a:t>
            </a:r>
          </a:p>
          <a:p>
            <a:endParaRPr lang="en-US" b="0" dirty="0"/>
          </a:p>
          <a:p>
            <a:r>
              <a:rPr lang="en-US" b="0" dirty="0"/>
              <a:t>Notice their style, marketing and promotion techniques, authenticity and values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34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DCB5F-E15C-3974-58DE-A8BAD2445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7D903-DA05-62E8-8ABD-69720DD86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214316-D8FA-8AF0-236F-4440BF46C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Have a discovery call with 2 or 3 coaches</a:t>
            </a:r>
          </a:p>
          <a:p>
            <a:endParaRPr lang="en-US" b="0" dirty="0"/>
          </a:p>
          <a:p>
            <a:r>
              <a:rPr lang="en-US" b="0" dirty="0"/>
              <a:t>Notice rapport, values, connection, empathy, energy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A00A8-8B2C-27E4-7587-5D9D904A1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35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27231-F01C-F63B-FDF6-12D56A9C4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A76F5-BC5B-DB3A-9787-3844AF04B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158F0-59E3-96F1-9C82-A6E002D1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Questions to ask</a:t>
            </a:r>
          </a:p>
          <a:p>
            <a:endParaRPr lang="en-US" b="1" dirty="0"/>
          </a:p>
          <a:p>
            <a:r>
              <a:rPr lang="en-US" b="0" dirty="0"/>
              <a:t>How long are the sessions and how long will we work together?</a:t>
            </a:r>
          </a:p>
          <a:p>
            <a:endParaRPr lang="en-US" b="0" dirty="0"/>
          </a:p>
          <a:p>
            <a:r>
              <a:rPr lang="en-US" b="0" dirty="0"/>
              <a:t>How do you work with clients? Journaling, worksheets, homework / tasks, strategies, exploration, suggestions, advice and guidance</a:t>
            </a:r>
          </a:p>
          <a:p>
            <a:endParaRPr lang="en-US" b="0" dirty="0"/>
          </a:p>
          <a:p>
            <a:r>
              <a:rPr lang="en-US" b="0" dirty="0"/>
              <a:t>What kind of models or tools do you use? GROW, wheel of life, activities, talking and discussion, grounding techniques, scaling, traffic lights, open questions, clean questions, guided questions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EF556-01B2-6B1D-B796-DA761603F3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44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96A3D-2632-724C-21BB-7B751CBD4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29CC8-A998-C4E0-4767-ECE575641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DE561-B26D-6493-E8D7-15151F0DF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861C1-641C-7ABA-FADF-AB0B9DFFD2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176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https://barrettcoachingandtraining.com/2024/06/06/the-adhd-coaching-triangle/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206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276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D800-452B-56A6-0E6C-D6A383978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D798B-083C-ECEB-B6F9-F8BE36472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E987A-394E-A63E-7298-6668234D4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growing field, and many ADHD clients and coaches like the blend of past and present, combining processing with strategizing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591C5-22AB-A20A-55AF-5AC9E51F9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09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00529-8CBC-38CC-3BEE-4D3E1F5A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CE820-9725-D817-25D0-7F4490B30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0DDE0-E80D-EE09-D434-60F45AFE7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Ask Me Anything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56A8B-7921-5483-A083-667A38E42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094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894E-4DAE-D949-E792-77383A42F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8DC4E-EE84-2FD7-00AE-C30A3833D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B82A1-8E52-8C6D-3414-62073E1CB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**Links**</a:t>
            </a:r>
          </a:p>
          <a:p>
            <a:endParaRPr lang="en-GB" sz="1200" b="1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ADHD UK support groups</a:t>
            </a: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https://adhduk.co.uk/support/</a:t>
            </a:r>
          </a:p>
          <a:p>
            <a:endParaRPr lang="en-GB" sz="1200" b="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ADHD UK marketplace</a:t>
            </a:r>
          </a:p>
          <a:p>
            <a:r>
              <a:rPr lang="en-US" b="0" dirty="0"/>
              <a:t>https://store.adhduk.co.uk/adhd-uk-marketplace/</a:t>
            </a:r>
          </a:p>
          <a:p>
            <a:endParaRPr lang="en-US" b="0" dirty="0"/>
          </a:p>
          <a:p>
            <a:r>
              <a:rPr lang="en-US" b="0" dirty="0"/>
              <a:t>Life Coach Directory</a:t>
            </a:r>
          </a:p>
          <a:p>
            <a:r>
              <a:rPr lang="en-US" b="0" dirty="0"/>
              <a:t>https://www.lifecoach-directory.org.uk/</a:t>
            </a:r>
          </a:p>
          <a:p>
            <a:endParaRPr lang="en-GB" sz="1200" b="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Therapeutic Coaching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https://www.linkedin.com/groups/13271031/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Community for ADHD and ND coaches and clients looking for low cost or free coaching from newly qualified coaches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https://trueorbitcollective.com/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hello@trueorbitcollective.com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Blog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https://barrettcoachingandtraining.com/blog-2/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Podcast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https://www.youtube.com/@ADHD-Generations/videos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501F1-AD14-B89C-5FBB-21660615B7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341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4829-5408-7139-D88F-F40F42873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67B0E2-E6E5-7196-B50E-5D48C7DF70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256E63-32F8-7C0E-FFBC-A85B6C165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**Links**</a:t>
            </a:r>
          </a:p>
          <a:p>
            <a:endParaRPr lang="en-GB" sz="1200" b="1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ADHD UK support groups</a:t>
            </a: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https://adhduk.co.uk/support/</a:t>
            </a:r>
          </a:p>
          <a:p>
            <a:endParaRPr lang="en-GB" sz="1200" b="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ADHD UK marketplace</a:t>
            </a:r>
          </a:p>
          <a:p>
            <a:r>
              <a:rPr lang="en-US" b="0" dirty="0"/>
              <a:t>https://store.adhduk.co.uk/adhd-uk-marketplace/</a:t>
            </a:r>
          </a:p>
          <a:p>
            <a:endParaRPr lang="en-US" b="0" dirty="0"/>
          </a:p>
          <a:p>
            <a:r>
              <a:rPr lang="en-US" b="0" dirty="0"/>
              <a:t>Life Coach Directory</a:t>
            </a:r>
          </a:p>
          <a:p>
            <a:r>
              <a:rPr lang="en-US" b="0" dirty="0"/>
              <a:t>https://www.lifecoach-directory.org.uk/</a:t>
            </a:r>
          </a:p>
          <a:p>
            <a:endParaRPr lang="en-US" b="0" dirty="0"/>
          </a:p>
          <a:p>
            <a:r>
              <a:rPr lang="en-US" b="0" dirty="0"/>
              <a:t>Approach – the coaching triangle</a:t>
            </a:r>
          </a:p>
          <a:p>
            <a:r>
              <a:rPr lang="en-US" b="0" dirty="0"/>
              <a:t>https://barrettcoachingandtraining.com/2024/06/06/the-adhd-coaching-triangle/</a:t>
            </a:r>
          </a:p>
          <a:p>
            <a:endParaRPr lang="en-GB" sz="1200" b="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b="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Therapeutic Coaching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https://www.linkedin.com/groups/13271031/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Community for ADHD and ND coaches and clients looking for low cost or free coaching from newly qualified coaches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https://trueorbitcollective.com/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hello@trueorbitcollective.com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Blog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https://barrettcoachingandtraining.com/blog-2/</a:t>
            </a:r>
          </a:p>
          <a:p>
            <a:endParaRPr lang="en-GB" sz="1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Podcast</a:t>
            </a:r>
          </a:p>
          <a:p>
            <a:r>
              <a:rPr lang="en-GB" sz="12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https://www.youtube.com/@ADHD-Generations/videos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6BBE4-4803-832E-8F68-B0BFD06D4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888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FBA9B8-9810-4A15-801F-89BF9E1CB42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21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BE85-3AE7-5493-70AB-8C7A16672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46A28E-9150-7076-89F8-BCD3D7F14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17D4A-7EF2-AA4A-DED2-9A975865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A96C1-E522-71FF-CEA2-3DA96F80E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C818A-B415-C1F8-DABE-0BD9663D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5911-9C68-5A72-8D54-2AA183A5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AB0B5-1E37-A5E9-A1C9-C937191FC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E1B62-4781-052F-7DEF-1BE809DA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837F0-B313-2FC1-9360-823786B6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2AE3F-56AA-299A-F5F5-EE3D7AE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21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57D0-352B-C8C0-345F-9560063B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11E22-37E7-91A5-C41F-B2FDF753B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5EEEC-6E65-1B95-B1D4-F9A45A19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E5491-D2A4-CAF5-06BF-3E177077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22263-CBF9-781F-DBC8-8E8FCD180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85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BC10-20B4-40A1-DBDD-B22A7BA15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71FAB-3E66-9B41-1471-36FC5DE90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C99E1-B01B-4FBC-1D9D-704EEB4CD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06671-1391-EF14-FC78-4D7D1A345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89BB0-F20D-AB20-DEE6-57F251DE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EC19E-406F-43F6-C1E6-DF96DF08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07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D8474-9B20-A0A2-F3D6-3F0A4281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98FBC-1C47-5204-F662-C28298180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0EA8A-E412-D319-C1BA-3798692E3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16F307-876B-E55A-C379-9CADC6C5F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5A57F3-C0A2-70BF-FCA0-4DE4FBBD9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5D2A9C-320C-D368-6B73-0384CE54E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5C3C95-3D1D-411B-DA13-2B9DAAC0D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40EECC-F8F1-DF61-67D3-4417C137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7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C69F8-D8A1-CBAC-441A-EAC17FC6D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B817A4-3736-915A-A722-AEA8CE4C4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21443-BA1E-490B-CD81-A17E451C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C31DF-8771-E80C-B12E-60E3CE43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0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D31563-A73D-B11C-07D4-464EEE2C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5E6C45-624E-8567-3CA5-E20A54671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6A6CF-9FDF-B970-22DA-CD35A201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91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3259-00C4-355D-E889-4CA4BA2B7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5EB90-1216-17B8-B09A-5ECFEFF1A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30279-CFE0-31E1-D023-986E5012B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C99B93-F232-0EE7-4F00-172CDA6FC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FEF03-0B56-DF44-E4A9-FEFA3141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0D406-E022-C930-DB55-4EE057F0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26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AD77-5034-3F3E-8BDD-E9C11816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25B4AA-3356-4FB6-EA4E-0B750245F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A9FD4-4FE6-68E0-A6A5-F5B1C1EDE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662D1-1AE8-EB4A-5C95-4A46C76AF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BFB50-DCFC-AD87-1838-C7CAE1D9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773B0-B187-DC60-C787-83B385BD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26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B80E-CA5A-0170-C00F-C64E7559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EE8F6-677F-1CF0-A38B-17D54E46C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0F356-09B0-2274-F306-48C3510E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32481-D0A5-DD22-34EC-E844EF63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012FD-D559-4165-DBFC-51428A68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46EE6-E0AD-7474-B90E-9D0E2C9C0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57CA7-4C02-2C80-EDF2-A2D2D34B2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CCAB5-562D-8081-0678-ACB2134A6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82E85-F57D-27F6-A030-AD63B9DDC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2960E-C0C8-9225-7D88-9D4D26B42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27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C5C1F-3E9D-0828-35E5-F2745EE1B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8946A-B694-A15D-21A6-45967DC05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3B498-A723-3EEE-03F4-C204DFBA8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E96B7-485F-486A-A130-390CD3259CB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2AB5A-D640-36B7-C5E4-FD5DA804C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88A88-16A2-15BA-1135-F6A3678C7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6A736-B853-4255-98BF-D9924AC88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53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mailto:esther@barrettcoachingandtrain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ink flamingos">
            <a:extLst>
              <a:ext uri="{FF2B5EF4-FFF2-40B4-BE49-F238E27FC236}">
                <a16:creationId xmlns:a16="http://schemas.microsoft.com/office/drawing/2014/main" id="{AB3B6A67-C6ED-2565-1C3A-9110F1923C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8" b="293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E7CA7C-E21C-77D6-5E0E-E6A2FCA817A5}"/>
              </a:ext>
            </a:extLst>
          </p:cNvPr>
          <p:cNvSpPr txBox="1"/>
          <p:nvPr/>
        </p:nvSpPr>
        <p:spPr>
          <a:xfrm>
            <a:off x="5972484" y="578146"/>
            <a:ext cx="5914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Trade Gothic Next Heavy" panose="020B0903040303020004" pitchFamily="34" charset="0"/>
              </a:rPr>
              <a:t>ADHD Coaching</a:t>
            </a:r>
          </a:p>
          <a:p>
            <a:endParaRPr lang="en-GB" sz="1000" dirty="0">
              <a:latin typeface="Trade Gothic Next Heavy" panose="020B0903040303020004" pitchFamily="34" charset="0"/>
            </a:endParaRPr>
          </a:p>
          <a:p>
            <a:r>
              <a:rPr lang="en-GB" sz="3200" dirty="0">
                <a:latin typeface="Trade Gothic Next" panose="020B0503040303020004" pitchFamily="34" charset="0"/>
              </a:rPr>
              <a:t>Dr Esther Barrett</a:t>
            </a:r>
            <a:endParaRPr lang="en-US" sz="3200" dirty="0">
              <a:latin typeface="Trade Gothic Next" panose="020B0503040303020004" pitchFamily="34" charset="0"/>
            </a:endParaRPr>
          </a:p>
          <a:p>
            <a:endParaRPr lang="en-US" sz="1000" dirty="0">
              <a:latin typeface="Trade Gothic Next Heavy" panose="020B0903040303020004" pitchFamily="34" charset="0"/>
            </a:endParaRPr>
          </a:p>
          <a:p>
            <a:endParaRPr lang="en-US" sz="1600" dirty="0">
              <a:latin typeface="Trade Gothic Next Heavy" panose="020B0903040303020004" pitchFamily="34" charset="0"/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B554ACB0-8EB9-0FB1-54EC-7AAAE965D0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7" t="12269" r="7948" b="17824"/>
          <a:stretch/>
        </p:blipFill>
        <p:spPr>
          <a:xfrm>
            <a:off x="78059" y="4984594"/>
            <a:ext cx="1940312" cy="168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3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CFD6-74B3-9602-0046-9A52F35C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A633A5-CEAA-7AD3-7729-EFA6B1557F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88CFF8-89D7-B8D1-B381-AC1BC7CCAAF3}"/>
              </a:ext>
            </a:extLst>
          </p:cNvPr>
          <p:cNvSpPr txBox="1"/>
          <p:nvPr/>
        </p:nvSpPr>
        <p:spPr>
          <a:xfrm>
            <a:off x="2923657" y="2245639"/>
            <a:ext cx="66414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rade Gothic Next" panose="020B0503040303020004" pitchFamily="34" charset="0"/>
              </a:rPr>
              <a:t>Finding an ADHD Coach </a:t>
            </a:r>
          </a:p>
          <a:p>
            <a:endParaRPr lang="en-US" sz="4000" b="1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GB" sz="4000" b="1" dirty="0">
                <a:solidFill>
                  <a:schemeClr val="bg1"/>
                </a:solidFill>
                <a:latin typeface="Trade Gothic Next" panose="020B0503040303020004" pitchFamily="34" charset="0"/>
              </a:rPr>
              <a:t>Working together</a:t>
            </a:r>
            <a:endParaRPr lang="en-GB" sz="40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endParaRPr lang="en-GB" sz="40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938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66E50-5209-4FE5-7E50-F1B1C318C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12BE973B-6838-FC19-D536-52865CF8846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6048" y="452673"/>
              <a:ext cx="11208190" cy="608392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12BE973B-6838-FC19-D536-52865CF884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048" y="452673"/>
                <a:ext cx="11208190" cy="60839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3451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46C69-BBA3-1AB4-1D47-8C919C91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is photograph showcases a striking sculpture of a question mark, painted in vivid pink, yellow, and orange hues. It stands boldly in an open field, with a starkly blue sky overhead and a landscape that suggests a remote or less inhabited area. The use of bright colors in the sculpture creates a playful contrast with the natural surroundings, turning an ordinary symbol into a profound artistic statement that invites viewers to ponder its significance.">
            <a:extLst>
              <a:ext uri="{FF2B5EF4-FFF2-40B4-BE49-F238E27FC236}">
                <a16:creationId xmlns:a16="http://schemas.microsoft.com/office/drawing/2014/main" id="{30B9120F-22C3-0779-7387-C97740C16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7878" cy="687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480ADA-67C8-F378-C3E8-58AA5C6E2C13}"/>
              </a:ext>
            </a:extLst>
          </p:cNvPr>
          <p:cNvSpPr txBox="1"/>
          <p:nvPr/>
        </p:nvSpPr>
        <p:spPr>
          <a:xfrm>
            <a:off x="7885043" y="1802296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Trade Gothic Next" panose="020B0503040303020004" pitchFamily="34" charset="0"/>
              </a:rPr>
              <a:t>What is ADHD Coaching?</a:t>
            </a:r>
          </a:p>
        </p:txBody>
      </p:sp>
    </p:spTree>
    <p:extLst>
      <p:ext uri="{BB962C8B-B14F-4D97-AF65-F5344CB8AC3E}">
        <p14:creationId xmlns:p14="http://schemas.microsoft.com/office/powerpoint/2010/main" val="392421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258D7-1CDF-6E75-59FC-C908D0310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E092124B-70C6-1CF1-7A6E-FE5F0F4102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0325129"/>
                  </p:ext>
                </p:extLst>
              </p:nvPr>
            </p:nvGraphicFramePr>
            <p:xfrm>
              <a:off x="516048" y="452673"/>
              <a:ext cx="11208190" cy="608392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E092124B-70C6-1CF1-7A6E-FE5F0F4102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048" y="452673"/>
                <a:ext cx="11208190" cy="60839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042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144F4F-EEE6-6880-4A89-F6EFA59A7C7A}"/>
              </a:ext>
            </a:extLst>
          </p:cNvPr>
          <p:cNvSpPr txBox="1"/>
          <p:nvPr/>
        </p:nvSpPr>
        <p:spPr>
          <a:xfrm>
            <a:off x="5638800" y="29748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17A4AF-B470-C2EB-C1E6-B01735F924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D9BABF-4231-98A9-A6B6-1A3CDAA1CA8A}"/>
              </a:ext>
            </a:extLst>
          </p:cNvPr>
          <p:cNvSpPr txBox="1"/>
          <p:nvPr/>
        </p:nvSpPr>
        <p:spPr>
          <a:xfrm>
            <a:off x="829056" y="578209"/>
            <a:ext cx="108630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Coaching for </a:t>
            </a:r>
          </a:p>
          <a:p>
            <a:endParaRPr lang="en-US" sz="44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Setting goals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Devising plans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Identifying strengths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Locating barriers and challenges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Addressing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</a:rPr>
              <a:t>unhelpful, limiting or negative thinking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Creating and practising new habits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Developing resilience</a:t>
            </a:r>
            <a:endParaRPr lang="en-US" sz="3200" dirty="0">
              <a:solidFill>
                <a:schemeClr val="bg1"/>
              </a:solidFill>
              <a:effectLst/>
            </a:endParaRPr>
          </a:p>
          <a:p>
            <a:endParaRPr lang="en-US" sz="44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endParaRPr lang="en-US" sz="44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77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7DBA730A-71F9-582F-4A2C-CD6C83625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0" b="6881"/>
          <a:stretch>
            <a:fillRect/>
          </a:stretch>
        </p:blipFill>
        <p:spPr>
          <a:xfrm>
            <a:off x="-1" y="0"/>
            <a:ext cx="1221022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089B23-A92F-5BF1-5D1E-63D0822C7234}"/>
              </a:ext>
            </a:extLst>
          </p:cNvPr>
          <p:cNvSpPr txBox="1"/>
          <p:nvPr/>
        </p:nvSpPr>
        <p:spPr>
          <a:xfrm>
            <a:off x="6634264" y="774647"/>
            <a:ext cx="6180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rade Gothic Next" panose="020B0503040303020004" pitchFamily="34" charset="0"/>
              </a:rPr>
              <a:t>Finding an ADHD Coach </a:t>
            </a:r>
          </a:p>
          <a:p>
            <a:endParaRPr lang="en-GB" sz="3600" dirty="0"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60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46B51-9DD5-8E78-D6AE-FD298299E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0DCB77-9EAE-1332-5C4F-B2150BA74B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8207D6-0220-E814-64F1-C64DCC9F2F11}"/>
              </a:ext>
            </a:extLst>
          </p:cNvPr>
          <p:cNvSpPr txBox="1"/>
          <p:nvPr/>
        </p:nvSpPr>
        <p:spPr>
          <a:xfrm>
            <a:off x="1578972" y="1345268"/>
            <a:ext cx="100431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ADHD UK Marketplace</a:t>
            </a:r>
          </a:p>
          <a:p>
            <a:endParaRPr lang="en-GB" sz="1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Life Coach Directory</a:t>
            </a:r>
          </a:p>
          <a:p>
            <a:endParaRPr lang="en-GB" sz="1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Specialist companies</a:t>
            </a:r>
          </a:p>
          <a:p>
            <a:endParaRPr lang="en-US" sz="1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Social media and community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191298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10FC-2BDF-2531-DE3C-AD8B84F7A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92241D-B5D5-48A7-94DB-2BDADB2D04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33CEA0-7323-0045-00B9-ECBA4E2B3BA6}"/>
              </a:ext>
            </a:extLst>
          </p:cNvPr>
          <p:cNvSpPr txBox="1"/>
          <p:nvPr/>
        </p:nvSpPr>
        <p:spPr>
          <a:xfrm>
            <a:off x="1168155" y="1080225"/>
            <a:ext cx="78452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Qualifications</a:t>
            </a:r>
          </a:p>
          <a:p>
            <a:endParaRPr lang="en-GB" sz="40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Experience</a:t>
            </a:r>
          </a:p>
          <a:p>
            <a:endParaRPr lang="en-GB" sz="20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Specialist accredited course</a:t>
            </a:r>
          </a:p>
          <a:p>
            <a:endParaRPr lang="en-GB" sz="40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19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A3B15-4ABE-8099-15EF-004742CE6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D217C-21E8-D631-9975-A45AAB81F7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91817D-C09D-3662-C640-6272EC50E881}"/>
              </a:ext>
            </a:extLst>
          </p:cNvPr>
          <p:cNvSpPr txBox="1"/>
          <p:nvPr/>
        </p:nvSpPr>
        <p:spPr>
          <a:xfrm>
            <a:off x="543338" y="1199494"/>
            <a:ext cx="11370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Professional body membership</a:t>
            </a:r>
            <a:endParaRPr lang="en-US" sz="40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endParaRPr lang="en-GB" sz="40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Association for Coaching (AC)</a:t>
            </a: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Universal Coaching Alliance (UCA)</a:t>
            </a: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International Coaching Federation (ICF)</a:t>
            </a:r>
          </a:p>
          <a:p>
            <a:r>
              <a:rPr lang="en-GB" sz="4000" dirty="0">
                <a:solidFill>
                  <a:schemeClr val="bg1"/>
                </a:solidFill>
                <a:latin typeface="Trade Gothic Next" panose="020B0503040303020004" pitchFamily="34" charset="0"/>
              </a:rPr>
              <a:t>European Mentoring and Coaching Council (EMCC)</a:t>
            </a:r>
          </a:p>
        </p:txBody>
      </p:sp>
    </p:spTree>
    <p:extLst>
      <p:ext uri="{BB962C8B-B14F-4D97-AF65-F5344CB8AC3E}">
        <p14:creationId xmlns:p14="http://schemas.microsoft.com/office/powerpoint/2010/main" val="544705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84CEF-2203-1351-B46C-EE78390E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blue chairs in a room&#10;&#10;AI-generated content may be incorrect.">
            <a:extLst>
              <a:ext uri="{FF2B5EF4-FFF2-40B4-BE49-F238E27FC236}">
                <a16:creationId xmlns:a16="http://schemas.microsoft.com/office/drawing/2014/main" id="{64D776D7-0444-D61F-8630-E907C8968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9" b="14055"/>
          <a:stretch>
            <a:fillRect/>
          </a:stretch>
        </p:blipFill>
        <p:spPr>
          <a:xfrm>
            <a:off x="0" y="-1"/>
            <a:ext cx="12192000" cy="68538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D8D7C3-BDA7-2E77-E767-2C90EC7A4078}"/>
              </a:ext>
            </a:extLst>
          </p:cNvPr>
          <p:cNvSpPr txBox="1"/>
          <p:nvPr/>
        </p:nvSpPr>
        <p:spPr>
          <a:xfrm>
            <a:off x="4513918" y="575865"/>
            <a:ext cx="3980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Trade Gothic Next" panose="020B0503040303020004" pitchFamily="34" charset="0"/>
              </a:rPr>
              <a:t>Working together</a:t>
            </a:r>
            <a:endParaRPr lang="en-GB" sz="36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endParaRPr lang="en-GB" sz="3600" dirty="0">
              <a:solidFill>
                <a:schemeClr val="bg1"/>
              </a:solidFill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777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5624C-ACD4-D31F-CA16-152FC42E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32B54216-624C-B728-05D3-573C5B84A6E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6048" y="452673"/>
              <a:ext cx="11208190" cy="608392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32B54216-624C-B728-05D3-573C5B84A6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048" y="452673"/>
                <a:ext cx="11208190" cy="60839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5333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44F4F-EEE6-6880-4A89-F6EFA59A7C7A}"/>
              </a:ext>
            </a:extLst>
          </p:cNvPr>
          <p:cNvSpPr txBox="1"/>
          <p:nvPr/>
        </p:nvSpPr>
        <p:spPr>
          <a:xfrm>
            <a:off x="5638800" y="29748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17A4AF-B470-C2EB-C1E6-B01735F924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E068A-87AE-0A2F-7214-0DB3B3FB7E0A}"/>
              </a:ext>
            </a:extLst>
          </p:cNvPr>
          <p:cNvSpPr txBox="1"/>
          <p:nvPr/>
        </p:nvSpPr>
        <p:spPr>
          <a:xfrm>
            <a:off x="908569" y="883009"/>
            <a:ext cx="108630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Online profile</a:t>
            </a:r>
            <a:endParaRPr lang="en-US" sz="3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7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8BACCC-D77A-7EF5-1B74-E30EE638A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9E14D996-4903-EFF6-802C-B34B88771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A777DE-0785-1DFE-CCBE-996EF3866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B9660C-D1DC-D38A-7744-09D5B158A3F4}"/>
              </a:ext>
            </a:extLst>
          </p:cNvPr>
          <p:cNvSpPr txBox="1"/>
          <p:nvPr/>
        </p:nvSpPr>
        <p:spPr>
          <a:xfrm>
            <a:off x="5638800" y="29748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B3796D-0026-5E5E-B664-E376CFA9E3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CC730D-036D-57C6-CA47-2501368577C6}"/>
              </a:ext>
            </a:extLst>
          </p:cNvPr>
          <p:cNvSpPr txBox="1"/>
          <p:nvPr/>
        </p:nvSpPr>
        <p:spPr>
          <a:xfrm>
            <a:off x="908569" y="883009"/>
            <a:ext cx="108630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Discovery / Chemistry Call</a:t>
            </a:r>
            <a:endParaRPr lang="en-US" sz="3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endParaRPr lang="en-US" sz="3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29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55643-BA6F-B70C-8599-236FB5ABE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49883715-6FBD-8B6F-ECBC-3210901614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7806B6-7197-FD9D-2E5B-1CB5E740E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F8B3AC-DC02-DFA7-C6DC-E10C1AB01ED2}"/>
              </a:ext>
            </a:extLst>
          </p:cNvPr>
          <p:cNvSpPr txBox="1"/>
          <p:nvPr/>
        </p:nvSpPr>
        <p:spPr>
          <a:xfrm>
            <a:off x="5638800" y="29748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17A1A5-3162-F227-2956-52282A42C2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E626F-F710-54AD-D62B-A27B2B7B3841}"/>
              </a:ext>
            </a:extLst>
          </p:cNvPr>
          <p:cNvSpPr txBox="1"/>
          <p:nvPr/>
        </p:nvSpPr>
        <p:spPr>
          <a:xfrm>
            <a:off x="908569" y="883009"/>
            <a:ext cx="1086307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Approaches</a:t>
            </a:r>
          </a:p>
          <a:p>
            <a:endParaRPr lang="en-US" sz="3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Trade Gothic Next" panose="020B0503040303020004" pitchFamily="34" charset="0"/>
              </a:rPr>
              <a:t>Duration</a:t>
            </a:r>
          </a:p>
          <a:p>
            <a:endParaRPr lang="en-US" sz="3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Trade Gothic Next" panose="020B0503040303020004" pitchFamily="34" charset="0"/>
              </a:rPr>
              <a:t>Kind of work</a:t>
            </a:r>
          </a:p>
          <a:p>
            <a:endParaRPr lang="en-US" sz="3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Trade Gothic Next" panose="020B0503040303020004" pitchFamily="34" charset="0"/>
              </a:rPr>
              <a:t>Models and tools</a:t>
            </a:r>
          </a:p>
          <a:p>
            <a:endParaRPr lang="en-US" sz="3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056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5D06E-5669-5ECD-2343-8BB85925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F12E1D9F-020A-995A-0AD4-070FD19C3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A22898-E54C-7188-E123-F21B4FE50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5EA31-8593-528B-B352-689063D00B92}"/>
              </a:ext>
            </a:extLst>
          </p:cNvPr>
          <p:cNvSpPr txBox="1"/>
          <p:nvPr/>
        </p:nvSpPr>
        <p:spPr>
          <a:xfrm>
            <a:off x="5638800" y="297484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FAEEA6-E1A6-9BFD-F200-ACEC89E76B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4753E3-2FD9-3314-4BF6-0E5894DA70A0}"/>
              </a:ext>
            </a:extLst>
          </p:cNvPr>
          <p:cNvSpPr txBox="1"/>
          <p:nvPr/>
        </p:nvSpPr>
        <p:spPr>
          <a:xfrm>
            <a:off x="895317" y="1220522"/>
            <a:ext cx="108630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Directive / non-directive coaching</a:t>
            </a:r>
          </a:p>
          <a:p>
            <a:endParaRPr lang="en-US" sz="32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Trade Gothic Next" panose="020B0503040303020004" pitchFamily="34" charset="0"/>
              </a:rPr>
              <a:t>Structure</a:t>
            </a:r>
          </a:p>
          <a:p>
            <a:endParaRPr lang="en-US" sz="1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Trade Gothic Next" panose="020B0503040303020004" pitchFamily="34" charset="0"/>
              </a:rPr>
              <a:t>Scaffolding</a:t>
            </a:r>
          </a:p>
          <a:p>
            <a:endParaRPr lang="en-US" sz="1200" dirty="0">
              <a:solidFill>
                <a:schemeClr val="bg1"/>
              </a:solidFill>
              <a:latin typeface="Trade Gothic Next" panose="020B05030403030200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Trade Gothic Next" panose="020B0503040303020004" pitchFamily="34" charset="0"/>
              </a:rPr>
              <a:t>Guidance</a:t>
            </a:r>
          </a:p>
        </p:txBody>
      </p:sp>
    </p:spTree>
    <p:extLst>
      <p:ext uri="{BB962C8B-B14F-4D97-AF65-F5344CB8AC3E}">
        <p14:creationId xmlns:p14="http://schemas.microsoft.com/office/powerpoint/2010/main" val="2306631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2A598A-21A8-405A-F2D8-75158126FD17}"/>
              </a:ext>
            </a:extLst>
          </p:cNvPr>
          <p:cNvSpPr txBox="1"/>
          <p:nvPr/>
        </p:nvSpPr>
        <p:spPr>
          <a:xfrm>
            <a:off x="1962912" y="4437888"/>
            <a:ext cx="3328416" cy="1146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" name="Picture 2" descr="A blue triangle on a black background&#10;&#10;Description automatically generated">
            <a:extLst>
              <a:ext uri="{FF2B5EF4-FFF2-40B4-BE49-F238E27FC236}">
                <a16:creationId xmlns:a16="http://schemas.microsoft.com/office/drawing/2014/main" id="{E8C5FD80-25F7-E59B-C08B-19DB95034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DBDC97-3931-DB37-C736-F989B5F08F63}"/>
              </a:ext>
            </a:extLst>
          </p:cNvPr>
          <p:cNvSpPr txBox="1"/>
          <p:nvPr/>
        </p:nvSpPr>
        <p:spPr>
          <a:xfrm>
            <a:off x="7633252" y="6308035"/>
            <a:ext cx="3988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Trade Gothic Next" panose="020B0503040303020004" pitchFamily="34" charset="0"/>
              </a:rPr>
              <a:t>Copyright Esther Barrett 2023</a:t>
            </a:r>
          </a:p>
        </p:txBody>
      </p:sp>
    </p:spTree>
    <p:extLst>
      <p:ext uri="{BB962C8B-B14F-4D97-AF65-F5344CB8AC3E}">
        <p14:creationId xmlns:p14="http://schemas.microsoft.com/office/powerpoint/2010/main" val="4155910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753EFD-F4A8-A93E-6219-BE7CF78826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89B23-A92F-5BF1-5D1E-63D0822C7234}"/>
              </a:ext>
            </a:extLst>
          </p:cNvPr>
          <p:cNvSpPr txBox="1"/>
          <p:nvPr/>
        </p:nvSpPr>
        <p:spPr>
          <a:xfrm>
            <a:off x="663536" y="1055543"/>
            <a:ext cx="108649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Specialisms</a:t>
            </a:r>
          </a:p>
          <a:p>
            <a:endParaRPr lang="en-GB" sz="44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Parents | couples | teenagers | hormones | workplace | burnout | nature | walking | LGBTQ+ | holistic therapies | hypnotherapy | somatic | equine |</a:t>
            </a:r>
            <a:endParaRPr lang="en-GB" sz="4400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134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4552-16B7-0189-97CF-F9614D1D6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876DD-6045-BDE5-3184-297366203F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91A121-E828-7953-398E-7883B2B618D6}"/>
              </a:ext>
            </a:extLst>
          </p:cNvPr>
          <p:cNvSpPr txBox="1"/>
          <p:nvPr/>
        </p:nvSpPr>
        <p:spPr>
          <a:xfrm>
            <a:off x="1120508" y="1426604"/>
            <a:ext cx="99509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Therapeutic Coaching</a:t>
            </a:r>
          </a:p>
        </p:txBody>
      </p:sp>
    </p:spTree>
    <p:extLst>
      <p:ext uri="{BB962C8B-B14F-4D97-AF65-F5344CB8AC3E}">
        <p14:creationId xmlns:p14="http://schemas.microsoft.com/office/powerpoint/2010/main" val="2415420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583F53-98A8-E24D-DA1A-4CB190BE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Person with idea concept">
            <a:extLst>
              <a:ext uri="{FF2B5EF4-FFF2-40B4-BE49-F238E27FC236}">
                <a16:creationId xmlns:a16="http://schemas.microsoft.com/office/drawing/2014/main" id="{928BB2CE-DC16-ED1A-8642-F35204A42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" b="1344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11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F1D9483A-5988-AA54-F53F-4BC8B3E89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5416365"/>
                  </p:ext>
                </p:extLst>
              </p:nvPr>
            </p:nvGraphicFramePr>
            <p:xfrm>
              <a:off x="416459" y="407405"/>
              <a:ext cx="11298725" cy="613824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F1D9483A-5988-AA54-F53F-4BC8B3E896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459" y="407405"/>
                <a:ext cx="11298725" cy="61382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039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B5751-9F35-5605-7282-74C29A437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69C2D6-0682-9382-0432-A46CE48D2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7F688C-CA55-2B26-42E0-0875679319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14" b="1155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10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72679-6F9E-F437-7E8A-C6F8263BD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6AB062-ACC0-CC31-09D8-1A5A0B9D1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C91296-AB64-B166-3513-950519F448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14" b="11553"/>
          <a:stretch>
            <a:fillRect/>
          </a:stretch>
        </p:blipFill>
        <p:spPr>
          <a:xfrm>
            <a:off x="-6466" y="-3637"/>
            <a:ext cx="12198466" cy="686163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8CF3BD7-0827-D87A-C414-182C34AEB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783" y="498613"/>
            <a:ext cx="5777947" cy="577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58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ink flamingos">
            <a:extLst>
              <a:ext uri="{FF2B5EF4-FFF2-40B4-BE49-F238E27FC236}">
                <a16:creationId xmlns:a16="http://schemas.microsoft.com/office/drawing/2014/main" id="{AB3B6A67-C6ED-2565-1C3A-9110F1923C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8" b="2934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E7CA7C-E21C-77D6-5E0E-E6A2FCA817A5}"/>
              </a:ext>
            </a:extLst>
          </p:cNvPr>
          <p:cNvSpPr txBox="1"/>
          <p:nvPr/>
        </p:nvSpPr>
        <p:spPr>
          <a:xfrm>
            <a:off x="5326655" y="751884"/>
            <a:ext cx="64983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rade Gothic Next Heavy" panose="020B0903040303020004" pitchFamily="34" charset="0"/>
              </a:rPr>
              <a:t>Thank you</a:t>
            </a:r>
          </a:p>
          <a:p>
            <a:endParaRPr lang="en-US" sz="1000" dirty="0">
              <a:latin typeface="Trade Gothic Next Heavy" panose="020B0903040303020004" pitchFamily="34" charset="0"/>
            </a:endParaRPr>
          </a:p>
          <a:p>
            <a:r>
              <a:rPr lang="en-US" sz="2800" dirty="0">
                <a:latin typeface="Trade Gothic Next" panose="020B0604020202020204" pitchFamily="34" charset="0"/>
                <a:hlinkClick r:id="rId4"/>
              </a:rPr>
              <a:t>esther@barrettcoachingandtraining.com</a:t>
            </a:r>
            <a:r>
              <a:rPr lang="en-US" sz="2800" dirty="0">
                <a:latin typeface="Trade Gothic Next" panose="020B0604020202020204" pitchFamily="34" charset="0"/>
              </a:rPr>
              <a:t> </a:t>
            </a:r>
            <a:endParaRPr lang="en-GB" sz="2800" dirty="0">
              <a:latin typeface="Trade Gothic Next" panose="020B0604020202020204" pitchFamily="34" charset="0"/>
            </a:endParaRP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ED172A-4DBF-7735-0294-FF36F58073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7" t="12269" r="7948" b="17824"/>
          <a:stretch/>
        </p:blipFill>
        <p:spPr>
          <a:xfrm>
            <a:off x="78059" y="4984594"/>
            <a:ext cx="1940312" cy="168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16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26izikjn27yyguvs3icxkefdaepem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webextension1.xml><?xml version="1.0" encoding="utf-8"?>
<we:webextension xmlns:we="http://schemas.microsoft.com/office/webextensions/webextension/2010/11" id="{40BA83FB-2441-4D16-97BF-92BA14C072F6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7opfg6h6wrnv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40BA83FB-2441-4D16-97BF-92BA14C072F6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6p9ejp4e57k6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40BA83FB-2441-4D16-97BF-92BA14C072F6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7wcjkrcisviv&quot;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EB8A9107-4365-4464-B42F-C975E9F79D44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hn83sx9iwt1t&quot;"/>
  </we:properties>
  <we:bindings/>
  <we:snapshot xmlns:r="http://schemas.openxmlformats.org/officeDocument/2006/relationships" r:embed="rId1"/>
</we:webextension>
</file>

<file path=docMetadata/LabelInfo.xml><?xml version="1.0" encoding="utf-8"?>
<clbl:labelList xmlns:clbl="http://schemas.microsoft.com/office/2020/mipLabelMetadata">
  <clbl:label id="{ec1a080c-7386-44f3-81c6-2c71b2b3b237}" enabled="1" method="Standard" siteId="{48f9394d-8a14-4d27-82a6-f35f1236120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1504</TotalTime>
  <Words>753</Words>
  <Application>Microsoft Office PowerPoint</Application>
  <PresentationFormat>Widescreen</PresentationFormat>
  <Paragraphs>176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Trade Gothic Next</vt:lpstr>
      <vt:lpstr>Trade Gothic Next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Esther Barrett</dc:creator>
  <cp:lastModifiedBy>Esther Barrett</cp:lastModifiedBy>
  <cp:revision>12</cp:revision>
  <dcterms:created xsi:type="dcterms:W3CDTF">2022-11-18T16:18:36Z</dcterms:created>
  <dcterms:modified xsi:type="dcterms:W3CDTF">2025-10-03T11:03:12Z</dcterms:modified>
</cp:coreProperties>
</file>